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0D10-EBB7-430F-8EE9-DBF239D426D5}" type="datetimeFigureOut">
              <a:rPr lang="en-US" smtClean="0"/>
              <a:t>30-Mar-2020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571E-7EB3-4110-A8B0-7FD6AD7FA3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0D10-EBB7-430F-8EE9-DBF239D426D5}" type="datetimeFigureOut">
              <a:rPr lang="en-US" smtClean="0"/>
              <a:t>30-Mar-2020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571E-7EB3-4110-A8B0-7FD6AD7FA3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0D10-EBB7-430F-8EE9-DBF239D426D5}" type="datetimeFigureOut">
              <a:rPr lang="en-US" smtClean="0"/>
              <a:t>30-Mar-2020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571E-7EB3-4110-A8B0-7FD6AD7FA3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0D10-EBB7-430F-8EE9-DBF239D426D5}" type="datetimeFigureOut">
              <a:rPr lang="en-US" smtClean="0"/>
              <a:t>30-Mar-2020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571E-7EB3-4110-A8B0-7FD6AD7FA3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0D10-EBB7-430F-8EE9-DBF239D426D5}" type="datetimeFigureOut">
              <a:rPr lang="en-US" smtClean="0"/>
              <a:t>30-Mar-2020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571E-7EB3-4110-A8B0-7FD6AD7FA3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0D10-EBB7-430F-8EE9-DBF239D426D5}" type="datetimeFigureOut">
              <a:rPr lang="en-US" smtClean="0"/>
              <a:t>30-Mar-2020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571E-7EB3-4110-A8B0-7FD6AD7FA3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0D10-EBB7-430F-8EE9-DBF239D426D5}" type="datetimeFigureOut">
              <a:rPr lang="en-US" smtClean="0"/>
              <a:t>30-Mar-2020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571E-7EB3-4110-A8B0-7FD6AD7FA3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0D10-EBB7-430F-8EE9-DBF239D426D5}" type="datetimeFigureOut">
              <a:rPr lang="en-US" smtClean="0"/>
              <a:t>30-Mar-2020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571E-7EB3-4110-A8B0-7FD6AD7FA3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0D10-EBB7-430F-8EE9-DBF239D426D5}" type="datetimeFigureOut">
              <a:rPr lang="en-US" smtClean="0"/>
              <a:t>30-Mar-2020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571E-7EB3-4110-A8B0-7FD6AD7FA3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0D10-EBB7-430F-8EE9-DBF239D426D5}" type="datetimeFigureOut">
              <a:rPr lang="en-US" smtClean="0"/>
              <a:t>30-Mar-2020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571E-7EB3-4110-A8B0-7FD6AD7FA3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0D10-EBB7-430F-8EE9-DBF239D426D5}" type="datetimeFigureOut">
              <a:rPr lang="en-US" smtClean="0"/>
              <a:t>30-Mar-2020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571E-7EB3-4110-A8B0-7FD6AD7FA3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B0D10-EBB7-430F-8EE9-DBF239D426D5}" type="datetimeFigureOut">
              <a:rPr lang="en-US" smtClean="0"/>
              <a:t>30-Mar-2020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C571E-7EB3-4110-A8B0-7FD6AD7FA3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68605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PHYSICAL WORLD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CLASS –XI</a:t>
            </a:r>
          </a:p>
          <a:p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PHYSICS</a:t>
            </a:r>
            <a:endParaRPr lang="en-US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Physics is the study of nature and its laws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Physicists try to discover the rules that are operating in nature, on the basis of observations, experimentation and analysis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Physics deals with certain basic rules/laws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governing the natural world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FUNDAMENTAL FORCES IN NATURE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Gravitational Force-</a:t>
            </a:r>
            <a:r>
              <a:rPr lang="en-US" dirty="0"/>
              <a:t>The gravitational force is the force of </a:t>
            </a:r>
            <a:r>
              <a:rPr lang="en-US" dirty="0" smtClean="0"/>
              <a:t>mutual attraction </a:t>
            </a:r>
            <a:r>
              <a:rPr lang="en-US" dirty="0"/>
              <a:t>between any two objects by virtue </a:t>
            </a:r>
            <a:r>
              <a:rPr lang="en-US" dirty="0" smtClean="0"/>
              <a:t>of their masses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It is a universal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force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It is always attractive in nature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It is independent of the medium between two masses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FUNDAMENTAL FORCES IN NATURE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Electromagnetic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Force-</a:t>
            </a:r>
            <a:r>
              <a:rPr lang="en-US" dirty="0" smtClean="0"/>
              <a:t>Electromagnetic </a:t>
            </a:r>
            <a:r>
              <a:rPr lang="en-US" dirty="0"/>
              <a:t>force is the force </a:t>
            </a:r>
            <a:r>
              <a:rPr lang="en-US" dirty="0" smtClean="0"/>
              <a:t>between charged particles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/>
              <a:t>When charges </a:t>
            </a:r>
            <a:r>
              <a:rPr lang="en-US" dirty="0"/>
              <a:t>are at rest, the force is given by</a:t>
            </a:r>
          </a:p>
          <a:p>
            <a:pPr>
              <a:buNone/>
            </a:pPr>
            <a:r>
              <a:rPr lang="en-US" dirty="0" smtClean="0"/>
              <a:t>    Coulomb’s law</a:t>
            </a:r>
          </a:p>
          <a:p>
            <a:r>
              <a:rPr lang="en-US" dirty="0" smtClean="0"/>
              <a:t>The force is attractive </a:t>
            </a:r>
            <a:r>
              <a:rPr lang="en-US" dirty="0"/>
              <a:t>for unlike charges and</a:t>
            </a:r>
          </a:p>
          <a:p>
            <a:pPr>
              <a:buNone/>
            </a:pPr>
            <a:r>
              <a:rPr lang="en-US" dirty="0" smtClean="0"/>
              <a:t>    repulsive </a:t>
            </a:r>
            <a:r>
              <a:rPr lang="en-US" dirty="0"/>
              <a:t>for like </a:t>
            </a:r>
            <a:r>
              <a:rPr lang="en-US" dirty="0" smtClean="0"/>
              <a:t>charges</a:t>
            </a:r>
          </a:p>
          <a:p>
            <a:r>
              <a:rPr lang="en-US" dirty="0"/>
              <a:t>Charges in </a:t>
            </a:r>
            <a:r>
              <a:rPr lang="en-US" dirty="0" smtClean="0"/>
              <a:t>motion produce </a:t>
            </a:r>
            <a:r>
              <a:rPr lang="en-US" dirty="0"/>
              <a:t>magnetic </a:t>
            </a:r>
            <a:r>
              <a:rPr lang="en-US" dirty="0" smtClean="0"/>
              <a:t>effects</a:t>
            </a:r>
          </a:p>
          <a:p>
            <a:r>
              <a:rPr lang="en-US" dirty="0" smtClean="0"/>
              <a:t>Electric and </a:t>
            </a:r>
            <a:r>
              <a:rPr lang="en-US" dirty="0"/>
              <a:t>magnetic effects are, in general,</a:t>
            </a:r>
          </a:p>
          <a:p>
            <a:pPr>
              <a:buNone/>
            </a:pPr>
            <a:r>
              <a:rPr lang="en-US" dirty="0" smtClean="0"/>
              <a:t>     inseparable </a:t>
            </a:r>
            <a:r>
              <a:rPr lang="en-US" dirty="0"/>
              <a:t>. hence the name electromagnetic</a:t>
            </a:r>
          </a:p>
          <a:p>
            <a:pPr>
              <a:buNone/>
            </a:pPr>
            <a:r>
              <a:rPr lang="en-US" dirty="0" smtClean="0"/>
              <a:t>     force</a:t>
            </a: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FUNDAMENTAL FORCES IN NATURE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Strong Nuclear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Force- </a:t>
            </a:r>
            <a:r>
              <a:rPr lang="en-US" dirty="0"/>
              <a:t>The strong nuclear force binds protons </a:t>
            </a:r>
            <a:r>
              <a:rPr lang="en-US" dirty="0" smtClean="0"/>
              <a:t>and neutrons </a:t>
            </a:r>
            <a:r>
              <a:rPr lang="en-US" dirty="0"/>
              <a:t>in a </a:t>
            </a:r>
            <a:r>
              <a:rPr lang="en-US" dirty="0" smtClean="0"/>
              <a:t>nucleus</a:t>
            </a:r>
          </a:p>
          <a:p>
            <a:r>
              <a:rPr lang="en-US" dirty="0"/>
              <a:t>The strong </a:t>
            </a:r>
            <a:r>
              <a:rPr lang="en-US" dirty="0" smtClean="0"/>
              <a:t>nuclear force </a:t>
            </a:r>
            <a:r>
              <a:rPr lang="en-US" dirty="0"/>
              <a:t>is the strongest of all fundamental </a:t>
            </a:r>
            <a:r>
              <a:rPr lang="en-US" dirty="0" smtClean="0"/>
              <a:t>forces</a:t>
            </a:r>
          </a:p>
          <a:p>
            <a:r>
              <a:rPr lang="en-US" dirty="0"/>
              <a:t>It is charge-independent and </a:t>
            </a:r>
            <a:r>
              <a:rPr lang="en-US" dirty="0" smtClean="0"/>
              <a:t>acts equally </a:t>
            </a:r>
            <a:r>
              <a:rPr lang="en-US" dirty="0"/>
              <a:t>between a proton and a proton, </a:t>
            </a:r>
            <a:r>
              <a:rPr lang="en-US" dirty="0" smtClean="0"/>
              <a:t>a neutron </a:t>
            </a:r>
            <a:r>
              <a:rPr lang="en-US" dirty="0"/>
              <a:t>and a neutron, and a proton and </a:t>
            </a:r>
            <a:r>
              <a:rPr lang="en-US" dirty="0" smtClean="0"/>
              <a:t>a neutron</a:t>
            </a:r>
          </a:p>
          <a:p>
            <a:r>
              <a:rPr lang="en-US" dirty="0"/>
              <a:t>Its range is, however, extremely </a:t>
            </a:r>
            <a:r>
              <a:rPr lang="en-US" dirty="0" smtClean="0"/>
              <a:t>small , of </a:t>
            </a:r>
            <a:r>
              <a:rPr lang="en-US" dirty="0"/>
              <a:t>about nuclear dimensions (</a:t>
            </a:r>
            <a:r>
              <a:rPr lang="en-US" dirty="0" smtClean="0"/>
              <a:t>1 fm</a:t>
            </a:r>
            <a:r>
              <a:rPr lang="en-US" dirty="0"/>
              <a:t>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FUNDAMENTAL FORCES IN NATURE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Weak </a:t>
            </a:r>
            <a:r>
              <a:rPr lang="en-US" dirty="0" smtClean="0"/>
              <a:t>Nuclear Force- </a:t>
            </a:r>
            <a:r>
              <a:rPr lang="en-US" dirty="0"/>
              <a:t>The weak nuclear force appears only in </a:t>
            </a:r>
            <a:r>
              <a:rPr lang="en-US" dirty="0" smtClean="0"/>
              <a:t>certain nuclear </a:t>
            </a:r>
            <a:r>
              <a:rPr lang="en-US" dirty="0"/>
              <a:t>processes such as the β-decay of </a:t>
            </a:r>
            <a:r>
              <a:rPr lang="en-US" dirty="0" smtClean="0"/>
              <a:t>a nucleus</a:t>
            </a:r>
          </a:p>
          <a:p>
            <a:r>
              <a:rPr lang="en-US" dirty="0"/>
              <a:t>The weak nuclear force is not as </a:t>
            </a:r>
            <a:r>
              <a:rPr lang="en-US" dirty="0" smtClean="0"/>
              <a:t>weak as </a:t>
            </a:r>
            <a:r>
              <a:rPr lang="en-US" dirty="0"/>
              <a:t>the gravitational force, but much </a:t>
            </a:r>
            <a:r>
              <a:rPr lang="en-US" dirty="0" smtClean="0"/>
              <a:t>weaker than </a:t>
            </a:r>
            <a:r>
              <a:rPr lang="en-US" dirty="0"/>
              <a:t>the strong nuclear and </a:t>
            </a:r>
            <a:r>
              <a:rPr lang="en-US" dirty="0" smtClean="0"/>
              <a:t>electromagnetic forces</a:t>
            </a:r>
          </a:p>
          <a:p>
            <a:r>
              <a:rPr lang="en-US" dirty="0"/>
              <a:t>The range of weak nuclear force </a:t>
            </a:r>
            <a:r>
              <a:rPr lang="en-US" dirty="0" smtClean="0"/>
              <a:t>is exceedingly small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282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PHYSICAL WORLD</vt:lpstr>
      <vt:lpstr>INTRODUCTION</vt:lpstr>
      <vt:lpstr>FUNDAMENTAL FORCES IN NATURE</vt:lpstr>
      <vt:lpstr>FUNDAMENTAL FORCES IN NATURE</vt:lpstr>
      <vt:lpstr>FUNDAMENTAL FORCES IN NATURE</vt:lpstr>
      <vt:lpstr>FUNDAMENTAL FORCES IN NATURE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WORLD</dc:title>
  <dc:creator>physics</dc:creator>
  <cp:lastModifiedBy>physics</cp:lastModifiedBy>
  <cp:revision>10</cp:revision>
  <dcterms:created xsi:type="dcterms:W3CDTF">2020-03-30T07:17:29Z</dcterms:created>
  <dcterms:modified xsi:type="dcterms:W3CDTF">2020-03-30T08:46:55Z</dcterms:modified>
</cp:coreProperties>
</file>